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1" autoAdjust="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23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B9E5-C130-4BFE-8448-1911608DFD24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59D09-EA20-443A-92DB-DCE038FCE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9D09-EA20-443A-92DB-DCE038FCE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9D09-EA20-443A-92DB-DCE038FCE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Родительское собрание:</a:t>
            </a:r>
            <a:br>
              <a:rPr lang="ru-RU" b="1" i="1" dirty="0" smtClean="0"/>
            </a:br>
            <a:r>
              <a:rPr lang="ru-RU" b="1" i="1" dirty="0" smtClean="0"/>
              <a:t>«Возрастные особенности детей средней группы».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9218" name="Picture 2" descr="C:\Users\user\Desktop\фото работа\2021-06-03-16-14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78661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286388"/>
            <a:ext cx="7333488" cy="685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лето проведём с пользой для здоровья: развлекательные мероприятия, опыты и эксперименты ,трудотерапия, игры с песком и водой…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фото работа\2021-06-03-15-59-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97" b="12597"/>
          <a:stretch>
            <a:fillRect/>
          </a:stretch>
        </p:blipFill>
        <p:spPr bwMode="auto">
          <a:xfrm>
            <a:off x="1071537" y="285728"/>
            <a:ext cx="6643735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работа\2021-06-03-16-13-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xfrm>
            <a:off x="571472" y="373966"/>
            <a:ext cx="8072494" cy="5983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с телефона\20190920_1633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691" r="7691"/>
          <a:stretch>
            <a:fillRect/>
          </a:stretch>
        </p:blipFill>
        <p:spPr bwMode="auto">
          <a:xfrm rot="10800000">
            <a:off x="1138237" y="373966"/>
            <a:ext cx="7333488" cy="548640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Участие родителей с детьми в выставке : «Осенний переполох» в нашем ДОУ.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«Осенний праздник».</a:t>
            </a:r>
            <a:endParaRPr lang="ru-RU" dirty="0"/>
          </a:p>
        </p:txBody>
      </p:sp>
      <p:pic>
        <p:nvPicPr>
          <p:cNvPr id="2050" name="Picture 2" descr="C:\Users\user\Desktop\фото с телефона\20200915_101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500034" y="1643050"/>
            <a:ext cx="450059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фото с телефона\20200622_093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00744" y="2125268"/>
            <a:ext cx="4318193" cy="3196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Участие в осеннем празднике в роли  почтальона Печкина.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работа\IMG-19def7538019cf991d3742ad52d1da2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3214710" cy="428628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работа\IMG-4a5d6367fbd1b0e8c6d798e4e4347e49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1948" b="21948"/>
          <a:stretch>
            <a:fillRect/>
          </a:stretch>
        </p:blipFill>
        <p:spPr bwMode="auto">
          <a:xfrm>
            <a:off x="4786314" y="1357298"/>
            <a:ext cx="3971163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6000768"/>
            <a:ext cx="7333488" cy="685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Новогоднем детском утреннике в роли ведущей.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работа\IMG-a0cd3f1a6af05ccf16a05235a10106e5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948" b="21948"/>
          <a:stretch>
            <a:fillRect/>
          </a:stretch>
        </p:blipFill>
        <p:spPr bwMode="auto">
          <a:xfrm>
            <a:off x="928662" y="428604"/>
            <a:ext cx="6905649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929330"/>
            <a:ext cx="7333488" cy="685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«Коляда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коляда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отваряй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ворота». Колядки в нашем  ДОУ 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работа\20210111_1010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02" r="12402"/>
          <a:stretch>
            <a:fillRect/>
          </a:stretch>
        </p:blipFill>
        <p:spPr bwMode="auto">
          <a:xfrm rot="5400000">
            <a:off x="1560859" y="296475"/>
            <a:ext cx="550789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929330"/>
            <a:ext cx="7333488" cy="685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Открытое занятие в ДОУ для педагогов по развитию речи ко дню матери : «Сказка про маму».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работа\IMG-0bbc9f299a5177113ec2f369ccff3e46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948" b="21948"/>
          <a:stretch>
            <a:fillRect/>
          </a:stretch>
        </p:blipFill>
        <p:spPr bwMode="auto">
          <a:xfrm>
            <a:off x="285720" y="285728"/>
            <a:ext cx="4643441" cy="5357850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работа\IMG-48c5ae320786a0c2e83775d02310c0e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64333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786454"/>
            <a:ext cx="7333488" cy="685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Участие в смотре- конкурсе на лучшее дидактическое пособие. Заняла призовое 1место.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работа\20201217_1426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xfrm rot="5400000">
            <a:off x="-283390" y="1069152"/>
            <a:ext cx="5067309" cy="3929090"/>
          </a:xfrm>
          <a:prstGeom prst="rect">
            <a:avLst/>
          </a:prstGeom>
          <a:noFill/>
        </p:spPr>
      </p:pic>
      <p:pic>
        <p:nvPicPr>
          <p:cNvPr id="5123" name="Picture 3" descr="C:\Users\user\Desktop\фото работа\20201217_143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00496" y="714356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929330"/>
            <a:ext cx="7333488" cy="685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Проводы зимы. Широкая Масленица. Принимала участие  в роли  медведя.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работа\IMG-420e141c8c1496b55e50952e2ddff8e3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018" b="22018"/>
          <a:stretch>
            <a:fillRect/>
          </a:stretch>
        </p:blipFill>
        <p:spPr bwMode="auto">
          <a:xfrm rot="16200000">
            <a:off x="-392941" y="1035827"/>
            <a:ext cx="5357852" cy="4000528"/>
          </a:xfrm>
          <a:prstGeom prst="rect">
            <a:avLst/>
          </a:prstGeom>
          <a:noFill/>
        </p:spPr>
      </p:pic>
      <p:pic>
        <p:nvPicPr>
          <p:cNvPr id="6147" name="Picture 3" descr="C:\Users\user\Desktop\фото работа\IMG-65311be3f37b1923b731c48aa5d2917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28624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</TotalTime>
  <Words>120</Words>
  <Application>Microsoft Office PowerPoint</Application>
  <PresentationFormat>Экран (4:3)</PresentationFormat>
  <Paragraphs>12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Родительское собрание: «Возрастные особенности детей средней группы». </vt:lpstr>
      <vt:lpstr>Слайд 2</vt:lpstr>
      <vt:lpstr>«Осенний праздник».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собрание: «Возрастные особенности детей средней группы». </dc:title>
  <dc:creator>user</dc:creator>
  <cp:lastModifiedBy>user</cp:lastModifiedBy>
  <cp:revision>16</cp:revision>
  <dcterms:created xsi:type="dcterms:W3CDTF">2021-06-03T04:13:14Z</dcterms:created>
  <dcterms:modified xsi:type="dcterms:W3CDTF">2021-06-03T09:18:42Z</dcterms:modified>
</cp:coreProperties>
</file>